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74" r:id="rId8"/>
    <p:sldId id="263" r:id="rId9"/>
    <p:sldId id="264" r:id="rId10"/>
    <p:sldId id="273"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2/13/2024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2/13/2024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2/13/2024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2/13/2024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2/13/2024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2/13/2024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2/13/2024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ython.org/3/library/tkinter.html" TargetMode="External"/><Relationship Id="rId7" Type="http://schemas.openxmlformats.org/officeDocument/2006/relationships/image" Target="../media/image3.png"/><Relationship Id="rId2" Type="http://schemas.openxmlformats.org/officeDocument/2006/relationships/hyperlink" Target="https://www.youtube.com/watch?v=CIm5vfsfgO0&amp;ab_channel=WsCubeTech" TargetMode="External"/><Relationship Id="rId1" Type="http://schemas.openxmlformats.org/officeDocument/2006/relationships/slideLayout" Target="../slideLayouts/slideLayout2.xml"/><Relationship Id="rId6" Type="http://schemas.openxmlformats.org/officeDocument/2006/relationships/hyperlink" Target="https://pypi.org/project/pillow/" TargetMode="External"/><Relationship Id="rId5" Type="http://schemas.openxmlformats.org/officeDocument/2006/relationships/hyperlink" Target="https://pypi.org/project/customtkinter/" TargetMode="External"/><Relationship Id="rId4" Type="http://schemas.openxmlformats.org/officeDocument/2006/relationships/hyperlink" Target="https://pypi.org/project/pygam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Dice Rolling Simulation</a:t>
            </a:r>
            <a:endParaRPr lang="en-US" dirty="0"/>
          </a:p>
        </p:txBody>
      </p:sp>
      <p:sp>
        <p:nvSpPr>
          <p:cNvPr id="3" name="Subtitle 2"/>
          <p:cNvSpPr>
            <a:spLocks noGrp="1"/>
          </p:cNvSpPr>
          <p:nvPr>
            <p:ph type="subTitle" idx="1"/>
          </p:nvPr>
        </p:nvSpPr>
        <p:spPr>
          <a:xfrm>
            <a:off x="1371600" y="3632201"/>
            <a:ext cx="9448800" cy="1950914"/>
          </a:xfrm>
        </p:spPr>
        <p:txBody>
          <a:bodyPr>
            <a:normAutofit/>
          </a:bodyPr>
          <a:lstStyle/>
          <a:p>
            <a:r>
              <a:rPr lang="en-US" dirty="0" smtClean="0"/>
              <a:t>Shees </a:t>
            </a:r>
            <a:r>
              <a:rPr lang="en-US" dirty="0" err="1" smtClean="0"/>
              <a:t>Ul</a:t>
            </a:r>
            <a:r>
              <a:rPr lang="en-US" dirty="0" smtClean="0"/>
              <a:t> </a:t>
            </a:r>
            <a:r>
              <a:rPr lang="en-US" dirty="0" err="1" smtClean="0"/>
              <a:t>Haq</a:t>
            </a:r>
            <a:r>
              <a:rPr lang="en-US" dirty="0"/>
              <a:t>	</a:t>
            </a:r>
            <a:r>
              <a:rPr lang="en-US" dirty="0" smtClean="0"/>
              <a:t>		-191</a:t>
            </a:r>
          </a:p>
          <a:p>
            <a:r>
              <a:rPr lang="en-US" dirty="0" smtClean="0"/>
              <a:t>Malik </a:t>
            </a:r>
            <a:r>
              <a:rPr lang="en-US" dirty="0" err="1" smtClean="0"/>
              <a:t>Shahnawaz</a:t>
            </a:r>
            <a:r>
              <a:rPr lang="en-US" dirty="0" smtClean="0"/>
              <a:t> </a:t>
            </a:r>
            <a:r>
              <a:rPr lang="en-US" dirty="0" err="1" smtClean="0"/>
              <a:t>Hadi</a:t>
            </a:r>
            <a:r>
              <a:rPr lang="en-US" dirty="0" smtClean="0"/>
              <a:t>	-190</a:t>
            </a:r>
          </a:p>
          <a:p>
            <a:r>
              <a:rPr lang="en-US" dirty="0" err="1" smtClean="0"/>
              <a:t>Hadabia</a:t>
            </a:r>
            <a:r>
              <a:rPr lang="en-US" dirty="0" smtClean="0"/>
              <a:t> </a:t>
            </a:r>
            <a:r>
              <a:rPr lang="en-US" dirty="0" err="1" smtClean="0"/>
              <a:t>Amjid</a:t>
            </a:r>
            <a:r>
              <a:rPr lang="en-US" dirty="0" smtClean="0"/>
              <a:t>		-182</a:t>
            </a:r>
          </a:p>
          <a:p>
            <a:r>
              <a:rPr lang="en-US" dirty="0" smtClean="0"/>
              <a:t>Noor Fatima			-163</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375" y="586152"/>
            <a:ext cx="5503985" cy="5503985"/>
          </a:xfrm>
          <a:prstGeom prst="rect">
            <a:avLst/>
          </a:prstGeom>
        </p:spPr>
      </p:pic>
    </p:spTree>
    <p:extLst>
      <p:ext uri="{BB962C8B-B14F-4D97-AF65-F5344CB8AC3E}">
        <p14:creationId xmlns:p14="http://schemas.microsoft.com/office/powerpoint/2010/main" val="892710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Platform</a:t>
            </a:r>
            <a:endParaRPr lang="en-US" dirty="0"/>
          </a:p>
        </p:txBody>
      </p:sp>
      <p:sp>
        <p:nvSpPr>
          <p:cNvPr id="3" name="Content Placeholder 2"/>
          <p:cNvSpPr>
            <a:spLocks noGrp="1"/>
          </p:cNvSpPr>
          <p:nvPr>
            <p:ph idx="1"/>
          </p:nvPr>
        </p:nvSpPr>
        <p:spPr/>
        <p:txBody>
          <a:bodyPr/>
          <a:lstStyle/>
          <a:p>
            <a:r>
              <a:rPr lang="en-US" dirty="0"/>
              <a:t>VS Code is supported on the following platforms</a:t>
            </a:r>
            <a:r>
              <a:rPr lang="en-US" dirty="0" smtClean="0"/>
              <a:t>:</a:t>
            </a:r>
          </a:p>
          <a:p>
            <a:endParaRPr lang="en-US" dirty="0"/>
          </a:p>
          <a:p>
            <a:r>
              <a:rPr lang="en-US" dirty="0"/>
              <a:t>Windows 10 and 11 (64-bit)</a:t>
            </a:r>
          </a:p>
          <a:p>
            <a:r>
              <a:rPr lang="en-US" dirty="0" err="1"/>
              <a:t>macOS</a:t>
            </a:r>
            <a:r>
              <a:rPr lang="en-US" dirty="0"/>
              <a:t> versions with Apple security update support. This is typically the latest release and the two previous versions.</a:t>
            </a:r>
          </a:p>
          <a:p>
            <a:r>
              <a:rPr lang="en-US" dirty="0"/>
              <a:t>Linux (</a:t>
            </a:r>
            <a:r>
              <a:rPr lang="en-US" dirty="0" err="1"/>
              <a:t>Debian</a:t>
            </a:r>
            <a:r>
              <a:rPr lang="en-US" dirty="0"/>
              <a:t>): Ubuntu Desktop 20.04, </a:t>
            </a:r>
            <a:r>
              <a:rPr lang="en-US" dirty="0" err="1"/>
              <a:t>Debian</a:t>
            </a:r>
            <a:r>
              <a:rPr lang="en-US" dirty="0"/>
              <a:t> 10</a:t>
            </a:r>
          </a:p>
          <a:p>
            <a:r>
              <a:rPr lang="en-US" dirty="0"/>
              <a:t>Linux (Red Hat): Red Hat Enterprise Linux 8, Fedora 36</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245" y="4331676"/>
            <a:ext cx="2118948" cy="2118948"/>
          </a:xfrm>
          <a:prstGeom prst="rect">
            <a:avLst/>
          </a:prstGeom>
        </p:spPr>
      </p:pic>
    </p:spTree>
    <p:extLst>
      <p:ext uri="{BB962C8B-B14F-4D97-AF65-F5344CB8AC3E}">
        <p14:creationId xmlns:p14="http://schemas.microsoft.com/office/powerpoint/2010/main" val="374810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Tools &amp; Technologies</a:t>
            </a:r>
            <a:endParaRPr lang="en-US" dirty="0"/>
          </a:p>
        </p:txBody>
      </p:sp>
      <p:sp>
        <p:nvSpPr>
          <p:cNvPr id="3" name="Content Placeholder 2"/>
          <p:cNvSpPr>
            <a:spLocks noGrp="1"/>
          </p:cNvSpPr>
          <p:nvPr>
            <p:ph idx="1"/>
          </p:nvPr>
        </p:nvSpPr>
        <p:spPr/>
        <p:txBody>
          <a:bodyPr/>
          <a:lstStyle/>
          <a:p>
            <a:r>
              <a:rPr lang="en-US" dirty="0" smtClean="0"/>
              <a:t>VS Code</a:t>
            </a:r>
          </a:p>
          <a:p>
            <a:r>
              <a:rPr lang="en-US" dirty="0" smtClean="0"/>
              <a:t>Python Language</a:t>
            </a:r>
          </a:p>
          <a:p>
            <a:r>
              <a:rPr lang="en-US" dirty="0" err="1" smtClean="0"/>
              <a:t>Tkinter</a:t>
            </a:r>
            <a:r>
              <a:rPr lang="en-US" dirty="0" smtClean="0"/>
              <a:t> Library</a:t>
            </a:r>
          </a:p>
          <a:p>
            <a:r>
              <a:rPr lang="en-US" dirty="0" smtClean="0"/>
              <a:t>Pillow Library</a:t>
            </a:r>
          </a:p>
          <a:p>
            <a:r>
              <a:rPr lang="en-US" dirty="0" err="1" smtClean="0"/>
              <a:t>Pygame</a:t>
            </a:r>
            <a:endParaRPr lang="en-US" dirty="0" smtClean="0"/>
          </a:p>
          <a:p>
            <a:r>
              <a:rPr lang="en-US" dirty="0" err="1" smtClean="0"/>
              <a:t>customtkinter</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624" y="2789594"/>
            <a:ext cx="2834056" cy="2834056"/>
          </a:xfrm>
          <a:prstGeom prst="rect">
            <a:avLst/>
          </a:prstGeom>
        </p:spPr>
      </p:pic>
    </p:spTree>
    <p:extLst>
      <p:ext uri="{BB962C8B-B14F-4D97-AF65-F5344CB8AC3E}">
        <p14:creationId xmlns:p14="http://schemas.microsoft.com/office/powerpoint/2010/main" val="4145954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In Future we will manage the game for </a:t>
            </a:r>
            <a:r>
              <a:rPr lang="en-US" dirty="0" smtClean="0"/>
              <a:t>multiplayers on online. </a:t>
            </a:r>
            <a:r>
              <a:rPr lang="en-US" dirty="0" smtClean="0"/>
              <a:t>We will improve the game by developing a mobile Game where user can install the game into it’s mobile device.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660" y="3325021"/>
            <a:ext cx="3030823" cy="3030823"/>
          </a:xfrm>
          <a:prstGeom prst="rect">
            <a:avLst/>
          </a:prstGeom>
        </p:spPr>
      </p:pic>
    </p:spTree>
    <p:extLst>
      <p:ext uri="{BB962C8B-B14F-4D97-AF65-F5344CB8AC3E}">
        <p14:creationId xmlns:p14="http://schemas.microsoft.com/office/powerpoint/2010/main" val="162322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846" y="3252596"/>
            <a:ext cx="8610600" cy="1293028"/>
          </a:xfrm>
        </p:spPr>
        <p:txBody>
          <a:bodyPr/>
          <a:lstStyle/>
          <a:p>
            <a:pPr algn="ctr"/>
            <a:r>
              <a:rPr lang="en-US" dirty="0" smtClean="0"/>
              <a:t>Documentation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2" y="0"/>
            <a:ext cx="3607779" cy="3607779"/>
          </a:xfrm>
          <a:prstGeom prst="rect">
            <a:avLst/>
          </a:prstGeom>
        </p:spPr>
      </p:pic>
    </p:spTree>
    <p:extLst>
      <p:ext uri="{BB962C8B-B14F-4D97-AF65-F5344CB8AC3E}">
        <p14:creationId xmlns:p14="http://schemas.microsoft.com/office/powerpoint/2010/main" val="103812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ABstract</a:t>
            </a:r>
            <a:endParaRPr lang="en-US" dirty="0"/>
          </a:p>
        </p:txBody>
      </p:sp>
      <p:sp>
        <p:nvSpPr>
          <p:cNvPr id="3" name="Content Placeholder 2"/>
          <p:cNvSpPr>
            <a:spLocks noGrp="1"/>
          </p:cNvSpPr>
          <p:nvPr>
            <p:ph idx="1"/>
          </p:nvPr>
        </p:nvSpPr>
        <p:spPr/>
        <p:txBody>
          <a:bodyPr/>
          <a:lstStyle/>
          <a:p>
            <a:r>
              <a:rPr lang="en-US" dirty="0"/>
              <a:t>The "Dice Rolling Simulator in Python" case study explores the development of a simple yet engaging program that allows users to simulate the roll of one or more dice. Leveraging Python's random number generation capabilities, the simulator provides users with a chance-based experience reminiscent of real-world dice games.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722" y="3674775"/>
            <a:ext cx="2552702" cy="2552702"/>
          </a:xfrm>
          <a:prstGeom prst="rect">
            <a:avLst/>
          </a:prstGeom>
        </p:spPr>
      </p:pic>
    </p:spTree>
    <p:extLst>
      <p:ext uri="{BB962C8B-B14F-4D97-AF65-F5344CB8AC3E}">
        <p14:creationId xmlns:p14="http://schemas.microsoft.com/office/powerpoint/2010/main" val="1760744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Validation &amp; Verification</a:t>
            </a:r>
            <a:endParaRPr lang="en-US" dirty="0"/>
          </a:p>
        </p:txBody>
      </p:sp>
      <p:sp>
        <p:nvSpPr>
          <p:cNvPr id="3" name="Content Placeholder 2"/>
          <p:cNvSpPr>
            <a:spLocks noGrp="1"/>
          </p:cNvSpPr>
          <p:nvPr>
            <p:ph idx="1"/>
          </p:nvPr>
        </p:nvSpPr>
        <p:spPr/>
        <p:txBody>
          <a:bodyPr/>
          <a:lstStyle/>
          <a:p>
            <a:r>
              <a:rPr lang="en-US" dirty="0" smtClean="0"/>
              <a:t>The Dice Rolling Game goes under the process of validation and verification to make the game more efficient and user friendly. We test the game with different user which makes them to attract with the game and became relax. We also used it in the real life LUDO game where it also makes a good impact.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199" y="3619500"/>
            <a:ext cx="2963010" cy="2963010"/>
          </a:xfrm>
          <a:prstGeom prst="rect">
            <a:avLst/>
          </a:prstGeom>
        </p:spPr>
      </p:pic>
    </p:spTree>
    <p:extLst>
      <p:ext uri="{BB962C8B-B14F-4D97-AF65-F5344CB8AC3E}">
        <p14:creationId xmlns:p14="http://schemas.microsoft.com/office/powerpoint/2010/main" val="388695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Result</a:t>
            </a:r>
            <a:endParaRPr lang="en-US" dirty="0"/>
          </a:p>
        </p:txBody>
      </p:sp>
      <p:sp>
        <p:nvSpPr>
          <p:cNvPr id="3" name="Content Placeholder 2"/>
          <p:cNvSpPr>
            <a:spLocks noGrp="1"/>
          </p:cNvSpPr>
          <p:nvPr>
            <p:ph idx="1"/>
          </p:nvPr>
        </p:nvSpPr>
        <p:spPr/>
        <p:txBody>
          <a:bodyPr/>
          <a:lstStyle/>
          <a:p>
            <a:r>
              <a:rPr lang="en-US" dirty="0" smtClean="0"/>
              <a:t>The Dice Rolling game makes a good impression on our test users. Where they loved to play with that game. It’s user friendly interface makes them to attract on the software. It’s different choice of dice makes them to use the game more efficiently and it also makes a good impact on the user to make them stress free.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9729" y="3716213"/>
            <a:ext cx="2816471" cy="2816471"/>
          </a:xfrm>
          <a:prstGeom prst="rect">
            <a:avLst/>
          </a:prstGeom>
        </p:spPr>
      </p:pic>
    </p:spTree>
    <p:extLst>
      <p:ext uri="{BB962C8B-B14F-4D97-AF65-F5344CB8AC3E}">
        <p14:creationId xmlns:p14="http://schemas.microsoft.com/office/powerpoint/2010/main" val="287699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lstStyle/>
          <a:p>
            <a:r>
              <a:rPr lang="en-US" dirty="0" smtClean="0"/>
              <a:t>In Conclusion, The Dice Rolling game is validate with different real life Ludo game, It’s user-friendly interface makes it more efficient. It gives a good impact on the test users.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0632" y="3542891"/>
            <a:ext cx="2702170" cy="2702170"/>
          </a:xfrm>
          <a:prstGeom prst="rect">
            <a:avLst/>
          </a:prstGeom>
        </p:spPr>
      </p:pic>
    </p:spTree>
    <p:extLst>
      <p:ext uri="{BB962C8B-B14F-4D97-AF65-F5344CB8AC3E}">
        <p14:creationId xmlns:p14="http://schemas.microsoft.com/office/powerpoint/2010/main" val="23144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www.youtube.com/watch?v=CIm5vfsfgO0&amp;ab_channel=WsCubeTech</a:t>
            </a:r>
            <a:endParaRPr lang="en-US" dirty="0" smtClean="0"/>
          </a:p>
          <a:p>
            <a:r>
              <a:rPr lang="en-US" dirty="0">
                <a:hlinkClick r:id="rId3"/>
              </a:rPr>
              <a:t>https://</a:t>
            </a:r>
            <a:r>
              <a:rPr lang="en-US" dirty="0" smtClean="0">
                <a:hlinkClick r:id="rId3"/>
              </a:rPr>
              <a:t>docs.python.org/3/library/tkinter.html</a:t>
            </a:r>
            <a:r>
              <a:rPr lang="en-US" dirty="0" smtClean="0"/>
              <a:t> </a:t>
            </a:r>
          </a:p>
          <a:p>
            <a:r>
              <a:rPr lang="en-US" dirty="0">
                <a:hlinkClick r:id="rId4"/>
              </a:rPr>
              <a:t>https://pypi.org/project/pygame</a:t>
            </a:r>
            <a:r>
              <a:rPr lang="en-US" dirty="0" smtClean="0">
                <a:hlinkClick r:id="rId4"/>
              </a:rPr>
              <a:t>/</a:t>
            </a:r>
            <a:endParaRPr lang="en-US" dirty="0" smtClean="0"/>
          </a:p>
          <a:p>
            <a:r>
              <a:rPr lang="en-US" dirty="0">
                <a:hlinkClick r:id="rId5"/>
              </a:rPr>
              <a:t>https://pypi.org/project/customtkinter</a:t>
            </a:r>
            <a:r>
              <a:rPr lang="en-US" dirty="0" smtClean="0">
                <a:hlinkClick r:id="rId5"/>
              </a:rPr>
              <a:t>/</a:t>
            </a:r>
            <a:endParaRPr lang="en-US" dirty="0" smtClean="0"/>
          </a:p>
          <a:p>
            <a:r>
              <a:rPr lang="en-US" dirty="0">
                <a:hlinkClick r:id="rId6"/>
              </a:rPr>
              <a:t>https://pypi.org/project/pillow</a:t>
            </a:r>
            <a:r>
              <a:rPr lang="en-US" dirty="0" smtClean="0">
                <a:hlinkClick r:id="rId6"/>
              </a:rPr>
              <a:t>/</a:t>
            </a:r>
            <a:endParaRPr lang="en-US" dirty="0" smtClean="0"/>
          </a:p>
          <a:p>
            <a:endParaRPr lang="en-US" dirty="0" smtClean="0"/>
          </a:p>
          <a:p>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8682" y="3981919"/>
            <a:ext cx="2373925" cy="2373925"/>
          </a:xfrm>
          <a:prstGeom prst="rect">
            <a:avLst/>
          </a:prstGeom>
        </p:spPr>
      </p:pic>
    </p:spTree>
    <p:extLst>
      <p:ext uri="{BB962C8B-B14F-4D97-AF65-F5344CB8AC3E}">
        <p14:creationId xmlns:p14="http://schemas.microsoft.com/office/powerpoint/2010/main" val="1149602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Our project is on a game which is about a DICE ROLLING SIMULATION with one or more than one dice, This project will help us to roll one or more than dice which makes the game more enjoyable, In that project we will get six (6) dice, which based on our choice  whether we roll one dice or more than one dice,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783" y="3522783"/>
            <a:ext cx="3335217" cy="3335217"/>
          </a:xfrm>
          <a:prstGeom prst="rect">
            <a:avLst/>
          </a:prstGeom>
        </p:spPr>
      </p:pic>
    </p:spTree>
    <p:extLst>
      <p:ext uri="{BB962C8B-B14F-4D97-AF65-F5344CB8AC3E}">
        <p14:creationId xmlns:p14="http://schemas.microsoft.com/office/powerpoint/2010/main" val="2792218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a:t>
            </a:r>
            <a:endParaRPr lang="en-US" dirty="0"/>
          </a:p>
        </p:txBody>
      </p:sp>
      <p:sp>
        <p:nvSpPr>
          <p:cNvPr id="3" name="Content Placeholder 2"/>
          <p:cNvSpPr>
            <a:spLocks noGrp="1"/>
          </p:cNvSpPr>
          <p:nvPr>
            <p:ph idx="1"/>
          </p:nvPr>
        </p:nvSpPr>
        <p:spPr/>
        <p:txBody>
          <a:bodyPr/>
          <a:lstStyle/>
          <a:p>
            <a:r>
              <a:rPr lang="en-US" b="1" dirty="0" smtClean="0"/>
              <a:t>Two dice: </a:t>
            </a:r>
            <a:r>
              <a:rPr lang="en-US" dirty="0" smtClean="0"/>
              <a:t>Majority of dice rolling games are based on two dice, where user won’t enjoy the game due to it’s limits.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951" y="3172471"/>
            <a:ext cx="3183373" cy="3183373"/>
          </a:xfrm>
          <a:prstGeom prst="rect">
            <a:avLst/>
          </a:prstGeom>
        </p:spPr>
      </p:pic>
    </p:spTree>
    <p:extLst>
      <p:ext uri="{BB962C8B-B14F-4D97-AF65-F5344CB8AC3E}">
        <p14:creationId xmlns:p14="http://schemas.microsoft.com/office/powerpoint/2010/main" val="156434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Goals</a:t>
            </a:r>
            <a:endParaRPr lang="en-US" dirty="0"/>
          </a:p>
        </p:txBody>
      </p:sp>
      <p:sp>
        <p:nvSpPr>
          <p:cNvPr id="3" name="Content Placeholder 2"/>
          <p:cNvSpPr>
            <a:spLocks noGrp="1"/>
          </p:cNvSpPr>
          <p:nvPr>
            <p:ph idx="1"/>
          </p:nvPr>
        </p:nvSpPr>
        <p:spPr/>
        <p:txBody>
          <a:bodyPr/>
          <a:lstStyle/>
          <a:p>
            <a:r>
              <a:rPr lang="en-US" b="1" dirty="0" smtClean="0"/>
              <a:t>User Friendly: </a:t>
            </a:r>
            <a:r>
              <a:rPr lang="en-US" dirty="0" smtClean="0"/>
              <a:t>Our goal is to create a user friendly game where user get the desirable dice. It’s provide a interface to the user to make the game more interesting</a:t>
            </a:r>
          </a:p>
          <a:p>
            <a:r>
              <a:rPr lang="en-US" b="1" dirty="0" smtClean="0"/>
              <a:t>Improvement: </a:t>
            </a:r>
            <a:r>
              <a:rPr lang="en-US" dirty="0" smtClean="0"/>
              <a:t>We improve the game by making the choice of selecting Dice. That how many dice user wants to play with and we also improve the speed and interface of the game.</a:t>
            </a:r>
          </a:p>
          <a:p>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213" y="3836375"/>
            <a:ext cx="3021625" cy="3021625"/>
          </a:xfrm>
          <a:prstGeom prst="rect">
            <a:avLst/>
          </a:prstGeom>
        </p:spPr>
      </p:pic>
    </p:spTree>
    <p:extLst>
      <p:ext uri="{BB962C8B-B14F-4D97-AF65-F5344CB8AC3E}">
        <p14:creationId xmlns:p14="http://schemas.microsoft.com/office/powerpoint/2010/main" val="189657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Objectives</a:t>
            </a:r>
            <a:endParaRPr lang="en-US" dirty="0"/>
          </a:p>
        </p:txBody>
      </p:sp>
      <p:sp>
        <p:nvSpPr>
          <p:cNvPr id="3" name="Content Placeholder 2"/>
          <p:cNvSpPr>
            <a:spLocks noGrp="1"/>
          </p:cNvSpPr>
          <p:nvPr>
            <p:ph idx="1"/>
          </p:nvPr>
        </p:nvSpPr>
        <p:spPr/>
        <p:txBody>
          <a:bodyPr/>
          <a:lstStyle/>
          <a:p>
            <a:r>
              <a:rPr lang="en-US" dirty="0" smtClean="0"/>
              <a:t>To develop a user friendly dice rolling simulation</a:t>
            </a:r>
          </a:p>
          <a:p>
            <a:r>
              <a:rPr lang="en-US" dirty="0" smtClean="0"/>
              <a:t>To develop a efficient game</a:t>
            </a:r>
          </a:p>
          <a:p>
            <a:r>
              <a:rPr lang="en-US" dirty="0" smtClean="0"/>
              <a:t>To develop a interesting game</a:t>
            </a:r>
          </a:p>
          <a:p>
            <a:r>
              <a:rPr lang="en-US" dirty="0" smtClean="0"/>
              <a:t>To develop a game which give a good impact on user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615" y="3804137"/>
            <a:ext cx="2845777" cy="2845777"/>
          </a:xfrm>
          <a:prstGeom prst="rect">
            <a:avLst/>
          </a:prstGeom>
        </p:spPr>
      </p:pic>
    </p:spTree>
    <p:extLst>
      <p:ext uri="{BB962C8B-B14F-4D97-AF65-F5344CB8AC3E}">
        <p14:creationId xmlns:p14="http://schemas.microsoft.com/office/powerpoint/2010/main" val="37209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Design</a:t>
            </a:r>
            <a:endParaRPr lang="en-US" dirty="0"/>
          </a:p>
        </p:txBody>
      </p:sp>
      <p:sp>
        <p:nvSpPr>
          <p:cNvPr id="11" name="TextBox 10"/>
          <p:cNvSpPr txBox="1"/>
          <p:nvPr/>
        </p:nvSpPr>
        <p:spPr>
          <a:xfrm>
            <a:off x="949572" y="5354515"/>
            <a:ext cx="2113085" cy="369332"/>
          </a:xfrm>
          <a:prstGeom prst="rect">
            <a:avLst/>
          </a:prstGeom>
          <a:noFill/>
        </p:spPr>
        <p:txBody>
          <a:bodyPr wrap="square" rtlCol="0">
            <a:spAutoFit/>
          </a:bodyPr>
          <a:lstStyle/>
          <a:p>
            <a:pPr algn="ctr"/>
            <a:r>
              <a:rPr lang="en-US" dirty="0" smtClean="0"/>
              <a:t>Menu Page</a:t>
            </a:r>
            <a:endParaRPr lang="en-US" dirty="0"/>
          </a:p>
        </p:txBody>
      </p:sp>
      <p:sp>
        <p:nvSpPr>
          <p:cNvPr id="12" name="TextBox 11"/>
          <p:cNvSpPr txBox="1"/>
          <p:nvPr/>
        </p:nvSpPr>
        <p:spPr>
          <a:xfrm>
            <a:off x="4150857" y="3913795"/>
            <a:ext cx="2113085" cy="369332"/>
          </a:xfrm>
          <a:prstGeom prst="rect">
            <a:avLst/>
          </a:prstGeom>
          <a:noFill/>
        </p:spPr>
        <p:txBody>
          <a:bodyPr wrap="square" rtlCol="0">
            <a:spAutoFit/>
          </a:bodyPr>
          <a:lstStyle/>
          <a:p>
            <a:pPr algn="ctr"/>
            <a:r>
              <a:rPr lang="en-US" dirty="0" smtClean="0"/>
              <a:t>One Dice Page</a:t>
            </a:r>
            <a:endParaRPr lang="en-US" dirty="0"/>
          </a:p>
        </p:txBody>
      </p:sp>
      <p:sp>
        <p:nvSpPr>
          <p:cNvPr id="13" name="TextBox 12"/>
          <p:cNvSpPr txBox="1"/>
          <p:nvPr/>
        </p:nvSpPr>
        <p:spPr>
          <a:xfrm>
            <a:off x="6774521" y="3904522"/>
            <a:ext cx="2113085" cy="369332"/>
          </a:xfrm>
          <a:prstGeom prst="rect">
            <a:avLst/>
          </a:prstGeom>
          <a:noFill/>
        </p:spPr>
        <p:txBody>
          <a:bodyPr wrap="square" rtlCol="0">
            <a:spAutoFit/>
          </a:bodyPr>
          <a:lstStyle/>
          <a:p>
            <a:pPr algn="ctr"/>
            <a:r>
              <a:rPr lang="en-US" dirty="0" smtClean="0"/>
              <a:t>Two Dice Page</a:t>
            </a:r>
            <a:endParaRPr lang="en-US" dirty="0"/>
          </a:p>
        </p:txBody>
      </p:sp>
      <p:sp>
        <p:nvSpPr>
          <p:cNvPr id="14" name="TextBox 13"/>
          <p:cNvSpPr txBox="1"/>
          <p:nvPr/>
        </p:nvSpPr>
        <p:spPr>
          <a:xfrm>
            <a:off x="9393115" y="3904522"/>
            <a:ext cx="2113085" cy="369332"/>
          </a:xfrm>
          <a:prstGeom prst="rect">
            <a:avLst/>
          </a:prstGeom>
          <a:noFill/>
        </p:spPr>
        <p:txBody>
          <a:bodyPr wrap="square" rtlCol="0">
            <a:spAutoFit/>
          </a:bodyPr>
          <a:lstStyle/>
          <a:p>
            <a:pPr algn="ctr"/>
            <a:r>
              <a:rPr lang="en-US" dirty="0" smtClean="0"/>
              <a:t>Three Dice Page</a:t>
            </a:r>
            <a:endParaRPr lang="en-US" dirty="0"/>
          </a:p>
        </p:txBody>
      </p:sp>
      <p:sp>
        <p:nvSpPr>
          <p:cNvPr id="15" name="TextBox 14"/>
          <p:cNvSpPr txBox="1"/>
          <p:nvPr/>
        </p:nvSpPr>
        <p:spPr>
          <a:xfrm>
            <a:off x="4150856" y="6331223"/>
            <a:ext cx="2113085" cy="369332"/>
          </a:xfrm>
          <a:prstGeom prst="rect">
            <a:avLst/>
          </a:prstGeom>
          <a:noFill/>
        </p:spPr>
        <p:txBody>
          <a:bodyPr wrap="square" rtlCol="0">
            <a:spAutoFit/>
          </a:bodyPr>
          <a:lstStyle/>
          <a:p>
            <a:pPr algn="ctr"/>
            <a:r>
              <a:rPr lang="en-US" dirty="0" smtClean="0"/>
              <a:t>Four Dice Page</a:t>
            </a:r>
            <a:endParaRPr lang="en-US" dirty="0"/>
          </a:p>
        </p:txBody>
      </p:sp>
      <p:sp>
        <p:nvSpPr>
          <p:cNvPr id="16" name="TextBox 15"/>
          <p:cNvSpPr txBox="1"/>
          <p:nvPr/>
        </p:nvSpPr>
        <p:spPr>
          <a:xfrm>
            <a:off x="6774520" y="6331506"/>
            <a:ext cx="2113085" cy="369332"/>
          </a:xfrm>
          <a:prstGeom prst="rect">
            <a:avLst/>
          </a:prstGeom>
          <a:noFill/>
        </p:spPr>
        <p:txBody>
          <a:bodyPr wrap="square" rtlCol="0">
            <a:spAutoFit/>
          </a:bodyPr>
          <a:lstStyle/>
          <a:p>
            <a:pPr algn="ctr"/>
            <a:r>
              <a:rPr lang="en-US" dirty="0" smtClean="0"/>
              <a:t>Five Dice Page</a:t>
            </a:r>
            <a:endParaRPr lang="en-US" dirty="0"/>
          </a:p>
        </p:txBody>
      </p:sp>
      <p:sp>
        <p:nvSpPr>
          <p:cNvPr id="17" name="TextBox 16"/>
          <p:cNvSpPr txBox="1"/>
          <p:nvPr/>
        </p:nvSpPr>
        <p:spPr>
          <a:xfrm>
            <a:off x="9432184" y="6349573"/>
            <a:ext cx="2113085" cy="369332"/>
          </a:xfrm>
          <a:prstGeom prst="rect">
            <a:avLst/>
          </a:prstGeom>
          <a:noFill/>
        </p:spPr>
        <p:txBody>
          <a:bodyPr wrap="square" rtlCol="0">
            <a:spAutoFit/>
          </a:bodyPr>
          <a:lstStyle/>
          <a:p>
            <a:pPr algn="ctr"/>
            <a:r>
              <a:rPr lang="en-US" dirty="0" smtClean="0"/>
              <a:t>Six Dice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05" y="3165775"/>
            <a:ext cx="2446049" cy="184682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856" y="2249647"/>
            <a:ext cx="2103406" cy="13605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392" y="2249647"/>
            <a:ext cx="2113085" cy="1348822"/>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607" y="2249646"/>
            <a:ext cx="2151601" cy="1352475"/>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0856" y="4672882"/>
            <a:ext cx="2113085" cy="1363265"/>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4520" y="4621758"/>
            <a:ext cx="2113085" cy="1456240"/>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9607" y="4621758"/>
            <a:ext cx="2151601" cy="1443807"/>
          </a:xfrm>
          <a:prstGeom prst="rect">
            <a:avLst/>
          </a:prstGeom>
        </p:spPr>
      </p:pic>
    </p:spTree>
    <p:extLst>
      <p:ext uri="{BB962C8B-B14F-4D97-AF65-F5344CB8AC3E}">
        <p14:creationId xmlns:p14="http://schemas.microsoft.com/office/powerpoint/2010/main" val="37831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Flow Chart</a:t>
            </a:r>
            <a:endParaRPr lang="en-US" dirty="0"/>
          </a:p>
        </p:txBody>
      </p:sp>
      <p:grpSp>
        <p:nvGrpSpPr>
          <p:cNvPr id="7" name="Group 6"/>
          <p:cNvGrpSpPr/>
          <p:nvPr/>
        </p:nvGrpSpPr>
        <p:grpSpPr>
          <a:xfrm>
            <a:off x="5143501" y="1820007"/>
            <a:ext cx="3903786" cy="4668716"/>
            <a:chOff x="5090746" y="2584938"/>
            <a:chExt cx="3385040" cy="3446585"/>
          </a:xfrm>
        </p:grpSpPr>
        <p:sp>
          <p:nvSpPr>
            <p:cNvPr id="5" name="Rectangle 4"/>
            <p:cNvSpPr/>
            <p:nvPr/>
          </p:nvSpPr>
          <p:spPr>
            <a:xfrm>
              <a:off x="5090746" y="2584938"/>
              <a:ext cx="3385040" cy="34465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387" y="2759955"/>
              <a:ext cx="2811717" cy="3096551"/>
            </a:xfrm>
            <a:prstGeom prst="rect">
              <a:avLst/>
            </a:prstGeom>
          </p:spPr>
        </p:pic>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9" y="3672253"/>
            <a:ext cx="3001110" cy="3001110"/>
          </a:xfrm>
          <a:prstGeom prst="rect">
            <a:avLst/>
          </a:prstGeom>
        </p:spPr>
      </p:pic>
    </p:spTree>
    <p:extLst>
      <p:ext uri="{BB962C8B-B14F-4D97-AF65-F5344CB8AC3E}">
        <p14:creationId xmlns:p14="http://schemas.microsoft.com/office/powerpoint/2010/main" val="183227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Software</a:t>
            </a:r>
            <a:endParaRPr lang="en-US" dirty="0"/>
          </a:p>
        </p:txBody>
      </p:sp>
      <p:sp>
        <p:nvSpPr>
          <p:cNvPr id="3" name="Content Placeholder 2"/>
          <p:cNvSpPr>
            <a:spLocks noGrp="1"/>
          </p:cNvSpPr>
          <p:nvPr>
            <p:ph idx="1"/>
          </p:nvPr>
        </p:nvSpPr>
        <p:spPr/>
        <p:txBody>
          <a:bodyPr>
            <a:normAutofit/>
          </a:bodyPr>
          <a:lstStyle/>
          <a:p>
            <a:r>
              <a:rPr lang="en-US" dirty="0" smtClean="0"/>
              <a:t>Vs code:</a:t>
            </a:r>
          </a:p>
          <a:p>
            <a:r>
              <a:rPr lang="en-US" b="1" dirty="0"/>
              <a:t>Visual Studio Code</a:t>
            </a:r>
            <a:r>
              <a:rPr lang="en-US" dirty="0"/>
              <a:t>, also commonly referred to as </a:t>
            </a:r>
            <a:r>
              <a:rPr lang="en-US" b="1" dirty="0"/>
              <a:t>VS </a:t>
            </a:r>
            <a:r>
              <a:rPr lang="en-US" b="1" dirty="0" smtClean="0"/>
              <a:t>Code</a:t>
            </a:r>
            <a:r>
              <a:rPr lang="en-US" dirty="0" smtClean="0"/>
              <a:t>,</a:t>
            </a:r>
            <a:r>
              <a:rPr lang="en-US" baseline="30000" dirty="0"/>
              <a:t> </a:t>
            </a:r>
            <a:r>
              <a:rPr lang="en-US" dirty="0" smtClean="0"/>
              <a:t>is </a:t>
            </a:r>
            <a:r>
              <a:rPr lang="en-US" dirty="0"/>
              <a:t>a source-code editor developed by </a:t>
            </a:r>
            <a:r>
              <a:rPr lang="en-US" dirty="0" smtClean="0"/>
              <a:t>Microsoft</a:t>
            </a:r>
            <a:r>
              <a:rPr lang="en-US" dirty="0"/>
              <a:t> for Windows, Linux and </a:t>
            </a:r>
            <a:r>
              <a:rPr lang="en-US" dirty="0" err="1" smtClean="0"/>
              <a:t>macOS</a:t>
            </a:r>
            <a:r>
              <a:rPr lang="en-US" dirty="0"/>
              <a:t>. Features include support for debugging, syntax highlighting, intelligent </a:t>
            </a:r>
            <a:r>
              <a:rPr lang="en-US" dirty="0" smtClean="0"/>
              <a:t>code </a:t>
            </a:r>
            <a:r>
              <a:rPr lang="en-US" dirty="0"/>
              <a:t>completion, snippets, code refactoring, and embedded </a:t>
            </a:r>
            <a:r>
              <a:rPr lang="en-US" dirty="0" err="1"/>
              <a:t>Git</a:t>
            </a:r>
            <a:r>
              <a:rPr lang="en-US" dirty="0"/>
              <a:t>. Users can change the theme, keyboard shortcuts, preferences, and install extensions that add functionality.</a:t>
            </a:r>
          </a:p>
          <a:p>
            <a:r>
              <a:rPr lang="en-US" dirty="0"/>
              <a:t>In the Stack Overflow 2023 Developer Survey, Visual Studio Code was ranked the most popular developer environment tool among 86,544 respondents, with 73.71% reporting that they use it. The survey also found Visual Studio Code to be used more by those learning to code than by professional developers (78% vs. 74%)</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490" y="367532"/>
            <a:ext cx="2086710" cy="2086710"/>
          </a:xfrm>
          <a:prstGeom prst="rect">
            <a:avLst/>
          </a:prstGeom>
        </p:spPr>
      </p:pic>
    </p:spTree>
    <p:extLst>
      <p:ext uri="{BB962C8B-B14F-4D97-AF65-F5344CB8AC3E}">
        <p14:creationId xmlns:p14="http://schemas.microsoft.com/office/powerpoint/2010/main" val="178128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Hardware</a:t>
            </a:r>
            <a:endParaRPr lang="en-US" dirty="0"/>
          </a:p>
        </p:txBody>
      </p:sp>
      <p:sp>
        <p:nvSpPr>
          <p:cNvPr id="3" name="Content Placeholder 2"/>
          <p:cNvSpPr>
            <a:spLocks noGrp="1"/>
          </p:cNvSpPr>
          <p:nvPr>
            <p:ph idx="1"/>
          </p:nvPr>
        </p:nvSpPr>
        <p:spPr/>
        <p:txBody>
          <a:bodyPr/>
          <a:lstStyle/>
          <a:p>
            <a:r>
              <a:rPr lang="en-US" dirty="0"/>
              <a:t>Visual Studio Code is a small download (&lt; 200 MB) and has a disk footprint of &lt; 500 MB. VS Code is lightweight and should easily run on today's hardware.</a:t>
            </a:r>
          </a:p>
          <a:p>
            <a:r>
              <a:rPr lang="en-US" dirty="0"/>
              <a:t>We recommend:</a:t>
            </a:r>
          </a:p>
          <a:p>
            <a:r>
              <a:rPr lang="en-US" dirty="0"/>
              <a:t>1.6 GHz or faster processor</a:t>
            </a:r>
          </a:p>
          <a:p>
            <a:r>
              <a:rPr lang="en-US" dirty="0"/>
              <a:t>1 GB of 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130" y="3349868"/>
            <a:ext cx="2936631" cy="2936631"/>
          </a:xfrm>
          <a:prstGeom prst="rect">
            <a:avLst/>
          </a:prstGeom>
        </p:spPr>
      </p:pic>
    </p:spTree>
    <p:extLst>
      <p:ext uri="{BB962C8B-B14F-4D97-AF65-F5344CB8AC3E}">
        <p14:creationId xmlns:p14="http://schemas.microsoft.com/office/powerpoint/2010/main" val="149846618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170</TotalTime>
  <Words>786</Words>
  <Application>Microsoft Office PowerPoint</Application>
  <PresentationFormat>Widescreen</PresentationFormat>
  <Paragraphs>66</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Dice Rolling Simulation</vt:lpstr>
      <vt:lpstr>introduction</vt:lpstr>
      <vt:lpstr>Problem</vt:lpstr>
      <vt:lpstr>Goals</vt:lpstr>
      <vt:lpstr>Objectives</vt:lpstr>
      <vt:lpstr>Design</vt:lpstr>
      <vt:lpstr>Flow Chart</vt:lpstr>
      <vt:lpstr>Software</vt:lpstr>
      <vt:lpstr>Hardware</vt:lpstr>
      <vt:lpstr>Platform</vt:lpstr>
      <vt:lpstr>Tools &amp; Technologies</vt:lpstr>
      <vt:lpstr>Future Work</vt:lpstr>
      <vt:lpstr>Documentation</vt:lpstr>
      <vt:lpstr>ABstract</vt:lpstr>
      <vt:lpstr>Validation &amp; Verification</vt:lpstr>
      <vt:lpstr>Result</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Dice Rolling Simulation</dc:title>
  <dc:creator>shees baloch</dc:creator>
  <cp:lastModifiedBy>shees baloch</cp:lastModifiedBy>
  <cp:revision>16</cp:revision>
  <dcterms:created xsi:type="dcterms:W3CDTF">2024-01-18T12:45:30Z</dcterms:created>
  <dcterms:modified xsi:type="dcterms:W3CDTF">2024-02-13T18:49:11Z</dcterms:modified>
</cp:coreProperties>
</file>